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ru-RU" alt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ru-RU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0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3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035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9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5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1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715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872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4437" y="3068960"/>
            <a:ext cx="3960440" cy="1296144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ВЕКТОР УСПЕХА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229200"/>
            <a:ext cx="3955198" cy="1628800"/>
          </a:xfrm>
          <a:solidFill>
            <a:srgbClr val="FF9900"/>
          </a:solidFill>
        </p:spPr>
        <p:txBody>
          <a:bodyPr/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интерактивный образовательный ресурс для обучения английскому языку во внеурочной и урочной деятельности и дистанционной поддержки детей с ОВЗ. </a:t>
            </a:r>
          </a:p>
        </p:txBody>
      </p:sp>
    </p:spTree>
    <p:extLst>
      <p:ext uri="{BB962C8B-B14F-4D97-AF65-F5344CB8AC3E}">
        <p14:creationId xmlns:p14="http://schemas.microsoft.com/office/powerpoint/2010/main" val="186311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</a:t>
            </a:r>
            <a:r>
              <a:rPr lang="ru-RU" dirty="0" err="1" smtClean="0"/>
              <a:t>видеообзора</a:t>
            </a:r>
            <a:r>
              <a:rPr lang="ru-RU" dirty="0" smtClean="0"/>
              <a:t> продукта «Вектор успеха»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Видео «Обзор»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8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5220072" cy="792088"/>
          </a:xfrm>
        </p:spPr>
        <p:txBody>
          <a:bodyPr/>
          <a:lstStyle/>
          <a:p>
            <a:r>
              <a:rPr lang="ru-RU" dirty="0" smtClean="0"/>
              <a:t>ЭЛЕКТРОННАЯ БИБЛИОТЕКА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208590" cy="49668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ИОР «Вектор успеха» представляет собой библиотеку разработок и включает в себя 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Smart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-уроки, в которых нами разработан как графический интерфейс (кнопки, разделы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и.т.д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.), так и само содержание, причем не только ссылки на интернет сайты, но и вся необходимая информация (видео, аудио, картинки, текст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и.т.д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.), тесты, игры, образцы электронного портфолио.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1" y="3212976"/>
            <a:ext cx="8047037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516216" y="2060848"/>
            <a:ext cx="2952328" cy="21242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Участники мастер-класса знакомятся с материалами библиотеки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5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392488" cy="792088"/>
          </a:xfrm>
        </p:spPr>
        <p:txBody>
          <a:bodyPr/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643812" cy="3959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В соответствии с новыми ФГОС  образовательное учреждение предоставляет ученикам возможность формирования индивидуальных учебных планов, включающих обязательное выполнение индивидуального проекта.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2699792" y="4293096"/>
            <a:ext cx="5400600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Участники практикуются в создании проектов внутри ресурса. </a:t>
            </a:r>
            <a:r>
              <a:rPr lang="ru-RU" b="1" dirty="0" smtClean="0">
                <a:solidFill>
                  <a:srgbClr val="C00000"/>
                </a:solidFill>
              </a:rPr>
              <a:t>Видео 1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0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292080" cy="720080"/>
          </a:xfrm>
        </p:spPr>
        <p:txBody>
          <a:bodyPr/>
          <a:lstStyle/>
          <a:p>
            <a:r>
              <a:rPr lang="ru-RU" dirty="0" smtClean="0"/>
              <a:t>ЯЗЫКОВОЙ ПОРТФЕЛЬ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7643812" cy="3959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Языковой Портфель (ЯП) - это личный документ, который позволяет ученику оценить собственную языковую компетенцию в различных языках и его контакты с другими культурами. Языковой портфель представляет собой реальный личностный образовательный продукт, который учащийся создает в процессе изучения языка и культуры, он позволяет проследить прогресс в изучении английского языка, развивать индивидуальные языковые способности.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699792" y="4293096"/>
            <a:ext cx="5400600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Участники знакомятся с понятием «Языковой портфель» и практикуются в его создании. </a:t>
            </a:r>
            <a:r>
              <a:rPr lang="ru-RU" b="1" dirty="0" smtClean="0">
                <a:solidFill>
                  <a:srgbClr val="C00000"/>
                </a:solidFill>
              </a:rPr>
              <a:t>Видео 2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392488" cy="792088"/>
          </a:xfrm>
        </p:spPr>
        <p:txBody>
          <a:bodyPr/>
          <a:lstStyle/>
          <a:p>
            <a:r>
              <a:rPr lang="en-US" dirty="0" smtClean="0"/>
              <a:t>IT</a:t>
            </a:r>
            <a:r>
              <a:rPr lang="ru-RU" dirty="0" smtClean="0"/>
              <a:t>-ТЕХНОЛОГИИ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7643812" cy="3959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Дополненная реальность (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augmented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reality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, AR) — среда с прямым или косвенным дополнением физического мира цифровыми данными в режиме реального времени при помощи компьютерных устройств — планшетов, смартфонов и инновационных гаджетов вроде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Google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Glass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, а также программного обеспечения к ним.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563888" y="3789040"/>
            <a:ext cx="5256584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Участники знакомятся с материалами уроков. В итоге  результат работы оживает с использованием приложения Дополненной реальности. </a:t>
            </a:r>
            <a:r>
              <a:rPr lang="ru-RU" b="1" dirty="0" smtClean="0">
                <a:solidFill>
                  <a:srgbClr val="C00000"/>
                </a:solidFill>
              </a:rPr>
              <a:t>Видео 3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4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052736"/>
            <a:ext cx="6553200" cy="508000"/>
          </a:xfrm>
        </p:spPr>
        <p:txBody>
          <a:bodyPr/>
          <a:lstStyle/>
          <a:p>
            <a:r>
              <a:rPr lang="ru-RU" dirty="0"/>
              <a:t>Применение ИОР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Вектор успеха» </a:t>
            </a:r>
            <a:br>
              <a:rPr lang="ru-RU" dirty="0"/>
            </a:br>
            <a:r>
              <a:rPr lang="ru-RU" dirty="0"/>
              <a:t>для дистанционной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5" y="3068960"/>
            <a:ext cx="6624736" cy="33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75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5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Тема35</Template>
  <TotalTime>27</TotalTime>
  <Words>266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Тема35</vt:lpstr>
      <vt:lpstr>ВЕКТОР УСПЕХА</vt:lpstr>
      <vt:lpstr>Просмотр видеообзора продукта «Вектор успеха» </vt:lpstr>
      <vt:lpstr>ЭЛЕКТРОННАЯ БИБЛИОТЕКА</vt:lpstr>
      <vt:lpstr>ПРОЕКТЫ</vt:lpstr>
      <vt:lpstr>ЯЗЫКОВОЙ ПОРТФЕЛЬ</vt:lpstr>
      <vt:lpstr>IT-ТЕХНОЛОГИИ</vt:lpstr>
      <vt:lpstr>Применение ИОР  «Вектор успеха»  для дистанционной поддержки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 УСПЕХА</dc:title>
  <dc:creator>Пользователь</dc:creator>
  <cp:lastModifiedBy>Пользователь</cp:lastModifiedBy>
  <cp:revision>5</cp:revision>
  <dcterms:created xsi:type="dcterms:W3CDTF">2018-03-12T15:35:01Z</dcterms:created>
  <dcterms:modified xsi:type="dcterms:W3CDTF">2018-03-12T16:02:29Z</dcterms:modified>
</cp:coreProperties>
</file>